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0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999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253936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437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09965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94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43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4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2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6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77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9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67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1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9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D826B7-307A-4974-AA20-3EEF33A03D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SARA JAROSZ </a:t>
            </a:r>
            <a:br>
              <a:rPr lang="pl-PL" dirty="0"/>
            </a:br>
            <a:r>
              <a:rPr lang="pl-PL" dirty="0"/>
              <a:t>KLASA VIII B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209F34-07E5-42B5-9242-F20DCA9996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SZKOŁA PODSTAWOWA NUMER 1 MSZANA DOLNA</a:t>
            </a:r>
          </a:p>
        </p:txBody>
      </p:sp>
    </p:spTree>
    <p:extLst>
      <p:ext uri="{BB962C8B-B14F-4D97-AF65-F5344CB8AC3E}">
        <p14:creationId xmlns:p14="http://schemas.microsoft.com/office/powerpoint/2010/main" val="45810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12</Words>
  <Application>Microsoft Office PowerPoint</Application>
  <PresentationFormat>Panoramiczny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Faseta</vt:lpstr>
      <vt:lpstr>SARA JAROSZ  KLASA VIII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 JAROSZ  KLASA VIII B</dc:title>
  <dc:creator>Sonia Jarosz</dc:creator>
  <cp:lastModifiedBy>Sonia Jarosz</cp:lastModifiedBy>
  <cp:revision>1</cp:revision>
  <dcterms:created xsi:type="dcterms:W3CDTF">2022-01-13T18:54:51Z</dcterms:created>
  <dcterms:modified xsi:type="dcterms:W3CDTF">2022-01-13T18:57:11Z</dcterms:modified>
</cp:coreProperties>
</file>